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3" r:id="rId5"/>
    <p:sldId id="262" r:id="rId6"/>
    <p:sldId id="256" r:id="rId7"/>
    <p:sldId id="401" r:id="rId8"/>
    <p:sldId id="271" r:id="rId9"/>
    <p:sldId id="272" r:id="rId10"/>
    <p:sldId id="273" r:id="rId11"/>
    <p:sldId id="274" r:id="rId12"/>
    <p:sldId id="400" r:id="rId13"/>
    <p:sldId id="402" r:id="rId14"/>
    <p:sldId id="403" r:id="rId15"/>
    <p:sldId id="266" r:id="rId16"/>
    <p:sldId id="268" r:id="rId17"/>
    <p:sldId id="404" r:id="rId18"/>
    <p:sldId id="258" r:id="rId19"/>
    <p:sldId id="405" r:id="rId20"/>
    <p:sldId id="406" r:id="rId21"/>
    <p:sldId id="269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89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86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6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1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3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6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1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3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9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6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12/24/2021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EM HỌC SINH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3651174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2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C701855-DF31-4BB7-AF0B-9511ADE4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38" y="1408896"/>
            <a:ext cx="692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BỨC TRANH IN TỪ LÁ CÂY.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AC7CB2B-8CFF-4633-92F7-9939A1A6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438" y="2349972"/>
            <a:ext cx="692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làm bài tập 2 VBT trang 19.</a:t>
            </a:r>
          </a:p>
        </p:txBody>
      </p:sp>
    </p:spTree>
    <p:extLst>
      <p:ext uri="{BB962C8B-B14F-4D97-AF65-F5344CB8AC3E}">
        <p14:creationId xmlns:p14="http://schemas.microsoft.com/office/powerpoint/2010/main" val="4259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CE191C-DDE4-4CC1-8008-C353F8110938}"/>
              </a:ext>
            </a:extLst>
          </p:cNvPr>
          <p:cNvSpPr txBox="1"/>
          <p:nvPr/>
        </p:nvSpPr>
        <p:spPr>
          <a:xfrm>
            <a:off x="1388252" y="1364477"/>
            <a:ext cx="589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E10C1-C392-4084-BFF8-4194827E6980}"/>
              </a:ext>
            </a:extLst>
          </p:cNvPr>
          <p:cNvSpPr txBox="1"/>
          <p:nvPr/>
        </p:nvSpPr>
        <p:spPr>
          <a:xfrm>
            <a:off x="1293362" y="2527161"/>
            <a:ext cx="7095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ông có mô tả.">
            <a:extLst>
              <a:ext uri="{FF2B5EF4-FFF2-40B4-BE49-F238E27FC236}">
                <a16:creationId xmlns:a16="http://schemas.microsoft.com/office/drawing/2014/main" id="{188B29B2-8666-42CD-8E4E-0DF187A3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68" y="1250829"/>
            <a:ext cx="4779034" cy="33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k\Desktop\hinh nen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19" y="1462424"/>
            <a:ext cx="6754484" cy="48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875"/>
            <a:ext cx="9144000" cy="144655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4.HOẠT ĐỘNG 4:</a:t>
            </a:r>
            <a:endParaRPr lang="vi-VN" sz="32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TRƯNG BÀY BÀI VẼ VÀ CHIA SẺ.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6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6E6AC4-C920-4703-9DE1-5185E6E87FCC}"/>
              </a:ext>
            </a:extLst>
          </p:cNvPr>
          <p:cNvSpPr txBox="1"/>
          <p:nvPr/>
        </p:nvSpPr>
        <p:spPr>
          <a:xfrm>
            <a:off x="1463494" y="1440871"/>
            <a:ext cx="7781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5875"/>
            <a:ext cx="9144000" cy="150810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HOẠT ĐỘNG 5: </a:t>
            </a:r>
            <a:endParaRPr lang="vi-VN" sz="32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 TÌM HIỂU HÌNH IN TỪ CÁC BỀ MẶT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http://sachthietbigiaoduc.vn/public/1/Books/6510/12928/HF_341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9" y="1523980"/>
            <a:ext cx="2828925" cy="2682376"/>
          </a:xfrm>
          <a:prstGeom prst="rect">
            <a:avLst/>
          </a:prstGeom>
          <a:noFill/>
        </p:spPr>
      </p:pic>
      <p:pic>
        <p:nvPicPr>
          <p:cNvPr id="4100" name="Picture 4" descr="http://sachthietbigiaoduc.vn/public/1/Books/6510/12928/HF_341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79174"/>
            <a:ext cx="2847975" cy="2494793"/>
          </a:xfrm>
          <a:prstGeom prst="rect">
            <a:avLst/>
          </a:prstGeom>
          <a:noFill/>
        </p:spPr>
      </p:pic>
      <p:pic>
        <p:nvPicPr>
          <p:cNvPr id="4102" name="Picture 6" descr="http://sachthietbigiaoduc.vn/public/1/Books/6510/12928/HF_3418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2332" y="1510780"/>
            <a:ext cx="2971800" cy="2695576"/>
          </a:xfrm>
          <a:prstGeom prst="rect">
            <a:avLst/>
          </a:prstGeom>
          <a:noFill/>
        </p:spPr>
      </p:pic>
      <p:pic>
        <p:nvPicPr>
          <p:cNvPr id="4104" name="Picture 8" descr="http://sachthietbigiaoduc.vn/public/1/Books/6510/12928/HF_3418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2357" y="4285569"/>
            <a:ext cx="2952205" cy="2494793"/>
          </a:xfrm>
          <a:prstGeom prst="rect">
            <a:avLst/>
          </a:prstGeom>
          <a:noFill/>
        </p:spPr>
      </p:pic>
      <p:pic>
        <p:nvPicPr>
          <p:cNvPr id="4106" name="Picture 10" descr="http://sachthietbigiaoduc.vn/public/1/Books/6510/12928/HF_3418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668" y="1510780"/>
            <a:ext cx="2971800" cy="2695576"/>
          </a:xfrm>
          <a:prstGeom prst="rect">
            <a:avLst/>
          </a:prstGeom>
          <a:noFill/>
        </p:spPr>
      </p:pic>
      <p:pic>
        <p:nvPicPr>
          <p:cNvPr id="4108" name="Picture 12" descr="http://sachthietbigiaoduc.vn/public/1/Books/6510/12928/HF_3418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1794" y="4285569"/>
            <a:ext cx="2952206" cy="2494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0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0D4E04-6910-458B-B290-6284A953B6A0}"/>
              </a:ext>
            </a:extLst>
          </p:cNvPr>
          <p:cNvSpPr txBox="1"/>
          <p:nvPr/>
        </p:nvSpPr>
        <p:spPr>
          <a:xfrm>
            <a:off x="1052422" y="2184465"/>
            <a:ext cx="766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hkt1-2.xx.fbcdn.net/v/t1.0-9/129331411_1612978815552141_5497206434541714484_o.jpg?_nc_cat=111&amp;ccb=2&amp;_nc_sid=8bfeb9&amp;_nc_ohc=nzZ3Hhj73nAAX9BCulh&amp;_nc_ht=scontent-hkt1-2.xx&amp;oh=df37a3e6d74291040cf46fe9fbe8d7c8&amp;oe=5FEE3667">
            <a:extLst>
              <a:ext uri="{FF2B5EF4-FFF2-40B4-BE49-F238E27FC236}">
                <a16:creationId xmlns:a16="http://schemas.microsoft.com/office/drawing/2014/main" id="{A9AE49BC-0967-4067-83FB-862778F5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6" y="1761893"/>
            <a:ext cx="7886700" cy="33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C620E-1E0F-47FE-AEED-2C527AFBA629}"/>
              </a:ext>
            </a:extLst>
          </p:cNvPr>
          <p:cNvSpPr txBox="1"/>
          <p:nvPr/>
        </p:nvSpPr>
        <p:spPr>
          <a:xfrm>
            <a:off x="871267" y="1833287"/>
            <a:ext cx="7401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726E35-5DC2-40F7-8D20-22AB9D9CE146}"/>
              </a:ext>
            </a:extLst>
          </p:cNvPr>
          <p:cNvSpPr txBox="1"/>
          <p:nvPr/>
        </p:nvSpPr>
        <p:spPr>
          <a:xfrm>
            <a:off x="448574" y="762181"/>
            <a:ext cx="8031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</a:rPr>
              <a:t>Giờ học kết thúc</a:t>
            </a:r>
          </a:p>
          <a:p>
            <a:pPr algn="ctr"/>
            <a:r>
              <a:rPr lang="vi-VN" sz="3600" dirty="0">
                <a:solidFill>
                  <a:srgbClr val="00B050"/>
                </a:solidFill>
              </a:rPr>
              <a:t>Chúc các con chăm ngoan, học giỏi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9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288" y="1486720"/>
            <a:ext cx="8229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391" y="3173124"/>
            <a:ext cx="194739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3.HOẠT ĐỘNG 3: </a:t>
            </a:r>
            <a:r>
              <a:rPr lang="vi-VN" sz="3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HÀNH</a:t>
            </a:r>
            <a:endParaRPr lang="vi-VN" sz="36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TẠO  BỨC TRANH IN TỪ LÁ CÂY</a:t>
            </a:r>
          </a:p>
        </p:txBody>
      </p:sp>
      <p:pic>
        <p:nvPicPr>
          <p:cNvPr id="5" name="Picture 6" descr="http://sachthietbigiaoduc.vn/public/1/Books/6510/12928/HF_341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6204"/>
            <a:ext cx="9144000" cy="5641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9C5CFA-01A8-4656-811E-D13C12782156}"/>
              </a:ext>
            </a:extLst>
          </p:cNvPr>
          <p:cNvSpPr txBox="1"/>
          <p:nvPr/>
        </p:nvSpPr>
        <p:spPr>
          <a:xfrm>
            <a:off x="722421" y="2085539"/>
            <a:ext cx="81282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…….?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1AD3C44-4DA9-49A7-AC9E-CA9B3B27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1" y="882686"/>
            <a:ext cx="6921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vi-VN" alt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bức tranh in từ lá cây</a:t>
            </a:r>
          </a:p>
        </p:txBody>
      </p:sp>
    </p:spTree>
    <p:extLst>
      <p:ext uri="{BB962C8B-B14F-4D97-AF65-F5344CB8AC3E}">
        <p14:creationId xmlns:p14="http://schemas.microsoft.com/office/powerpoint/2010/main" val="38253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>
            <a:extLst>
              <a:ext uri="{FF2B5EF4-FFF2-40B4-BE49-F238E27FC236}">
                <a16:creationId xmlns:a16="http://schemas.microsoft.com/office/drawing/2014/main" id="{85D21A9A-67F5-4704-9E4B-909F8EF5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3" y="1345081"/>
            <a:ext cx="7230534" cy="49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3C663-7701-42FE-A5E1-3187FCA941A9}"/>
              </a:ext>
            </a:extLst>
          </p:cNvPr>
          <p:cNvSpPr txBox="1"/>
          <p:nvPr/>
        </p:nvSpPr>
        <p:spPr>
          <a:xfrm>
            <a:off x="2553900" y="138022"/>
            <a:ext cx="565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rgbClr val="002060"/>
                </a:solidFill>
                <a:latin typeface="+mj-lt"/>
              </a:rPr>
              <a:t>BÀI THAM KHẢO</a:t>
            </a:r>
            <a:endParaRPr lang="en-US" sz="3600" b="1" u="sng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7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>
            <a:extLst>
              <a:ext uri="{FF2B5EF4-FFF2-40B4-BE49-F238E27FC236}">
                <a16:creationId xmlns:a16="http://schemas.microsoft.com/office/drawing/2014/main" id="{C1A366B3-025E-4D0E-A8FA-1B6A8CA7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0" y="973341"/>
            <a:ext cx="7126059" cy="49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có mô tả.">
            <a:extLst>
              <a:ext uri="{FF2B5EF4-FFF2-40B4-BE49-F238E27FC236}">
                <a16:creationId xmlns:a16="http://schemas.microsoft.com/office/drawing/2014/main" id="{1ED9C8BE-D052-43EC-B0D0-021DE396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36" y="983411"/>
            <a:ext cx="6810922" cy="50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content-hkt1-2.xx.fbcdn.net/v/t1.0-9/129033486_1612978858885470_897689667910324477_n.jpg?_nc_cat=102&amp;ccb=2&amp;_nc_sid=8bfeb9&amp;_nc_ohc=bYhn5dK7qpUAX8eUzjk&amp;_nc_ht=scontent-hkt1-2.xx&amp;oh=4d6230b25e40826a0a24038d4d1667e5&amp;oe=5FEEA576">
            <a:extLst>
              <a:ext uri="{FF2B5EF4-FFF2-40B4-BE49-F238E27FC236}">
                <a16:creationId xmlns:a16="http://schemas.microsoft.com/office/drawing/2014/main" id="{89CA7E6F-707F-42B7-B4F1-1847FF18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5" y="882044"/>
            <a:ext cx="6884309" cy="50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ontent-hkt1-2.xx.fbcdn.net/v/t1.0-9/129779141_1612978575552165_1392552833308841935_n.jpg?_nc_cat=105&amp;ccb=2&amp;_nc_sid=8bfeb9&amp;_nc_ohc=V_u8Jhg2_aUAX-ktcvF&amp;_nc_ht=scontent-hkt1-2.xx&amp;oh=eec5600093edcccdf5ca517d56219f0d&amp;oe=5FEE56D4">
            <a:extLst>
              <a:ext uri="{FF2B5EF4-FFF2-40B4-BE49-F238E27FC236}">
                <a16:creationId xmlns:a16="http://schemas.microsoft.com/office/drawing/2014/main" id="{8CE9D160-39E2-4625-99C0-D8F2265D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03" y="834881"/>
            <a:ext cx="6901419" cy="51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283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annhien1900@gmail.com</cp:lastModifiedBy>
  <cp:revision>58</cp:revision>
  <dcterms:created xsi:type="dcterms:W3CDTF">2020-10-14T13:46:51Z</dcterms:created>
  <dcterms:modified xsi:type="dcterms:W3CDTF">2021-12-24T07:54:43Z</dcterms:modified>
</cp:coreProperties>
</file>